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BFBFBF"/>
    <a:srgbClr val="CC9900"/>
    <a:srgbClr val="FFFF99"/>
    <a:srgbClr val="008000"/>
    <a:srgbClr val="00FF00"/>
    <a:srgbClr val="CCCCFF"/>
    <a:srgbClr val="99FF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967" autoAdjust="0"/>
  </p:normalViewPr>
  <p:slideViewPr>
    <p:cSldViewPr>
      <p:cViewPr varScale="1">
        <p:scale>
          <a:sx n="59" d="100"/>
          <a:sy n="59" d="100"/>
        </p:scale>
        <p:origin x="1224" y="33"/>
      </p:cViewPr>
      <p:guideLst>
        <p:guide orient="horz" pos="2382"/>
        <p:guide pos="336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610" y="-96"/>
      </p:cViewPr>
      <p:guideLst>
        <p:guide orient="horz" pos="3133"/>
        <p:guide pos="2160"/>
      </p:guideLst>
    </p:cSldViewPr>
  </p:notes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189754</TotalTime>
  <Words>640</Words>
  <Application>Microsoft Office PowerPoint</Application>
  <PresentationFormat>ユーザー設定</PresentationFormat>
  <Paragraphs>212</Paragraphs>
  <Slides>34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34</vt:i4>
      </vt:variant>
    </vt:vector>
  </HeadingPairs>
  <TitlesOfParts>
    <vt:vector size="47" baseType="lpstr">
      <vt:lpstr>HG丸ｺﾞｼｯｸM-PRO</vt:lpstr>
      <vt:lpstr>ＭＳ Ｐゴシック</vt:lpstr>
      <vt:lpstr>Arial</vt:lpstr>
      <vt:lpstr>Calibri</vt:lpstr>
      <vt:lpstr>Wingdings</vt:lpstr>
      <vt:lpstr>デザインの設定</vt:lpstr>
      <vt:lpstr>b16</vt:lpstr>
      <vt:lpstr>1_デザインの設定</vt:lpstr>
      <vt:lpstr>1_b16</vt:lpstr>
      <vt:lpstr>2_b16</vt:lpstr>
      <vt:lpstr>4_b16</vt:lpstr>
      <vt:lpstr>2_デザインの設定</vt:lpstr>
      <vt:lpstr>3_デザインの設定</vt:lpstr>
      <vt:lpstr>暗黒物質直接探索の現状</vt:lpstr>
      <vt:lpstr>IDM 2016 + ICHEP2016  report (Dark Matter)</vt:lpstr>
      <vt:lpstr>IDM, CYGNUS…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DAMA</vt:lpstr>
      <vt:lpstr>Front Runners</vt:lpstr>
      <vt:lpstr>PowerPoint プレゼンテーション</vt:lpstr>
      <vt:lpstr>PowerPoint プレゼンテーション</vt:lpstr>
      <vt:lpstr>PowerPoint プレゼンテーション</vt:lpstr>
      <vt:lpstr>Low Mass WIMP hunters</vt:lpstr>
      <vt:lpstr>PowerPoint プレゼンテーション</vt:lpstr>
      <vt:lpstr>SD search </vt:lpstr>
      <vt:lpstr>Future </vt:lpstr>
      <vt:lpstr>CYGNUS people</vt:lpstr>
      <vt:lpstr>PowerPoint プレゼンテーション</vt:lpstr>
      <vt:lpstr>PowerPoint プレゼンテーション</vt:lpstr>
      <vt:lpstr>Historical view: TOW NEWS</vt:lpstr>
      <vt:lpstr>Historical view: My roots</vt:lpstr>
      <vt:lpstr>ニュートリノフロア </vt:lpstr>
      <vt:lpstr>DM 地球の影 </vt:lpstr>
      <vt:lpstr>NON-WIMP  DM</vt:lpstr>
      <vt:lpstr>PowerPoint プレゼンテーション</vt:lpstr>
      <vt:lpstr>まとめ</vt:lpstr>
      <vt:lpstr>PowerPoint プレゼンテーション</vt:lpstr>
      <vt:lpstr>FERMI</vt:lpstr>
      <vt:lpstr>PowerPoint プレゼンテーション</vt:lpstr>
      <vt:lpstr>3.5keV X線　→　sterile ν　→　warm DM </vt:lpstr>
      <vt:lpstr>3.5keV X線（続） </vt:lpstr>
      <vt:lpstr>PowerPoint プレゼンテーション</vt:lpstr>
      <vt:lpstr>LHC</vt:lpstr>
      <vt:lpstr>REFERENCES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身内賢太朗</dc:creator>
  <cp:lastModifiedBy>miuchi</cp:lastModifiedBy>
  <cp:revision>911</cp:revision>
  <cp:lastPrinted>2012-08-22T08:42:37Z</cp:lastPrinted>
  <dcterms:created xsi:type="dcterms:W3CDTF">2008-10-02T06:24:24Z</dcterms:created>
  <dcterms:modified xsi:type="dcterms:W3CDTF">2016-11-18T11:54:02Z</dcterms:modified>
</cp:coreProperties>
</file>